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7B0BB-8D62-4EC1-A590-40521448627A}" type="datetimeFigureOut">
              <a:rPr lang="ru-RU" smtClean="0"/>
              <a:t>18.09.2015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9268-1055-43F6-A58E-C237B1847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52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7B0BB-8D62-4EC1-A590-40521448627A}" type="datetimeFigureOut">
              <a:rPr lang="ru-RU" smtClean="0"/>
              <a:t>18.09.2015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9268-1055-43F6-A58E-C237B1847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9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7B0BB-8D62-4EC1-A590-40521448627A}" type="datetimeFigureOut">
              <a:rPr lang="ru-RU" smtClean="0"/>
              <a:t>18.09.2015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9268-1055-43F6-A58E-C237B1847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48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7B0BB-8D62-4EC1-A590-40521448627A}" type="datetimeFigureOut">
              <a:rPr lang="ru-RU" smtClean="0"/>
              <a:t>18.09.2015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9268-1055-43F6-A58E-C237B1847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699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7B0BB-8D62-4EC1-A590-40521448627A}" type="datetimeFigureOut">
              <a:rPr lang="ru-RU" smtClean="0"/>
              <a:t>18.09.2015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9268-1055-43F6-A58E-C237B1847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269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7B0BB-8D62-4EC1-A590-40521448627A}" type="datetimeFigureOut">
              <a:rPr lang="ru-RU" smtClean="0"/>
              <a:t>18.09.2015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9268-1055-43F6-A58E-C237B1847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367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7B0BB-8D62-4EC1-A590-40521448627A}" type="datetimeFigureOut">
              <a:rPr lang="ru-RU" smtClean="0"/>
              <a:t>18.09.2015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9268-1055-43F6-A58E-C237B1847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864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7B0BB-8D62-4EC1-A590-40521448627A}" type="datetimeFigureOut">
              <a:rPr lang="ru-RU" smtClean="0"/>
              <a:t>18.09.2015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9268-1055-43F6-A58E-C237B1847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313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7B0BB-8D62-4EC1-A590-40521448627A}" type="datetimeFigureOut">
              <a:rPr lang="ru-RU" smtClean="0"/>
              <a:t>18.09.2015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9268-1055-43F6-A58E-C237B1847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762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7B0BB-8D62-4EC1-A590-40521448627A}" type="datetimeFigureOut">
              <a:rPr lang="ru-RU" smtClean="0"/>
              <a:t>18.09.2015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9268-1055-43F6-A58E-C237B1847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345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7B0BB-8D62-4EC1-A590-40521448627A}" type="datetimeFigureOut">
              <a:rPr lang="ru-RU" smtClean="0"/>
              <a:t>18.09.2015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9268-1055-43F6-A58E-C237B1847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082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7B0BB-8D62-4EC1-A590-40521448627A}" type="datetimeFigureOut">
              <a:rPr lang="ru-RU" smtClean="0"/>
              <a:t>18.09.2015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19268-1055-43F6-A58E-C237B1847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801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Орфография -4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Галанина </a:t>
            </a:r>
            <a:r>
              <a:rPr lang="ru-RU" dirty="0" err="1" smtClean="0"/>
              <a:t>Данута</a:t>
            </a:r>
            <a:r>
              <a:rPr lang="ru-RU" dirty="0" smtClean="0"/>
              <a:t> Станиславовна, учитель русского языка ЧОУ КЭЛ «Ганзейская ладья»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7700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19256" cy="36004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Решите орфографические задачи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548680"/>
            <a:ext cx="8784976" cy="604867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err="1" smtClean="0"/>
              <a:t>Насл</a:t>
            </a:r>
            <a:r>
              <a:rPr lang="ru-RU" dirty="0" smtClean="0"/>
              <a:t>…ждаться музыкой, ум…</a:t>
            </a:r>
            <a:r>
              <a:rPr lang="ru-RU" dirty="0" err="1" smtClean="0"/>
              <a:t>лять</a:t>
            </a:r>
            <a:r>
              <a:rPr lang="ru-RU" dirty="0" smtClean="0"/>
              <a:t> заслуги, </a:t>
            </a:r>
            <a:r>
              <a:rPr lang="ru-RU" dirty="0" err="1" smtClean="0"/>
              <a:t>заг</a:t>
            </a:r>
            <a:r>
              <a:rPr lang="ru-RU" dirty="0" smtClean="0"/>
              <a:t>…</a:t>
            </a:r>
            <a:r>
              <a:rPr lang="ru-RU" dirty="0" err="1" smtClean="0"/>
              <a:t>рались</a:t>
            </a:r>
            <a:r>
              <a:rPr lang="ru-RU" dirty="0" smtClean="0"/>
              <a:t> на р…</a:t>
            </a:r>
            <a:r>
              <a:rPr lang="ru-RU" dirty="0" err="1" smtClean="0"/>
              <a:t>внине</a:t>
            </a:r>
            <a:r>
              <a:rPr lang="ru-RU" dirty="0" smtClean="0"/>
              <a:t>, уча(?)</a:t>
            </a:r>
            <a:r>
              <a:rPr lang="ru-RU" dirty="0" err="1" smtClean="0"/>
              <a:t>ствовали</a:t>
            </a:r>
            <a:r>
              <a:rPr lang="ru-RU" dirty="0" smtClean="0"/>
              <a:t> в экспедиции, </a:t>
            </a:r>
            <a:r>
              <a:rPr lang="ru-RU" dirty="0" err="1" smtClean="0"/>
              <a:t>шес</a:t>
            </a:r>
            <a:r>
              <a:rPr lang="ru-RU" dirty="0" smtClean="0"/>
              <a:t>(?)</a:t>
            </a:r>
            <a:r>
              <a:rPr lang="ru-RU" dirty="0" err="1" smtClean="0"/>
              <a:t>надцатилетние</a:t>
            </a:r>
            <a:r>
              <a:rPr lang="ru-RU" dirty="0" smtClean="0"/>
              <a:t> </a:t>
            </a:r>
            <a:r>
              <a:rPr lang="ru-RU" dirty="0" err="1" smtClean="0"/>
              <a:t>сверс</a:t>
            </a:r>
            <a:r>
              <a:rPr lang="ru-RU" dirty="0" smtClean="0"/>
              <a:t>(?)</a:t>
            </a:r>
            <a:r>
              <a:rPr lang="ru-RU" dirty="0" err="1" smtClean="0"/>
              <a:t>ники</a:t>
            </a:r>
            <a:r>
              <a:rPr lang="ru-RU" dirty="0" smtClean="0"/>
              <a:t>, </a:t>
            </a:r>
            <a:r>
              <a:rPr lang="ru-RU" dirty="0" err="1" smtClean="0"/>
              <a:t>блес</a:t>
            </a:r>
            <a:r>
              <a:rPr lang="ru-RU" dirty="0" smtClean="0"/>
              <a:t>(?)</a:t>
            </a:r>
            <a:r>
              <a:rPr lang="ru-RU" dirty="0" err="1" smtClean="0"/>
              <a:t>нула</a:t>
            </a:r>
            <a:r>
              <a:rPr lang="ru-RU" dirty="0" smtClean="0"/>
              <a:t> молния, </a:t>
            </a:r>
            <a:r>
              <a:rPr lang="ru-RU" dirty="0" err="1" smtClean="0"/>
              <a:t>пр</a:t>
            </a:r>
            <a:r>
              <a:rPr lang="ru-RU" dirty="0" smtClean="0"/>
              <a:t>…</a:t>
            </a:r>
            <a:r>
              <a:rPr lang="ru-RU" dirty="0" err="1" smtClean="0"/>
              <a:t>вилегирова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ая</a:t>
            </a:r>
            <a:r>
              <a:rPr lang="ru-RU" dirty="0" smtClean="0"/>
              <a:t> группа, </a:t>
            </a:r>
            <a:r>
              <a:rPr lang="ru-RU" dirty="0" err="1" smtClean="0"/>
              <a:t>карти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ая</a:t>
            </a:r>
            <a:r>
              <a:rPr lang="ru-RU" dirty="0" smtClean="0"/>
              <a:t> га(</a:t>
            </a:r>
            <a:r>
              <a:rPr lang="ru-RU" dirty="0" err="1" smtClean="0"/>
              <a:t>л,лл</a:t>
            </a:r>
            <a:r>
              <a:rPr lang="ru-RU" dirty="0" smtClean="0"/>
              <a:t>)</a:t>
            </a:r>
            <a:r>
              <a:rPr lang="ru-RU" dirty="0" err="1" smtClean="0"/>
              <a:t>ерея</a:t>
            </a:r>
            <a:r>
              <a:rPr lang="ru-RU" dirty="0" smtClean="0"/>
              <a:t>, </a:t>
            </a:r>
            <a:r>
              <a:rPr lang="ru-RU" dirty="0" err="1" smtClean="0"/>
              <a:t>балова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 ребёнок, </a:t>
            </a:r>
            <a:r>
              <a:rPr lang="ru-RU" dirty="0" err="1" smtClean="0"/>
              <a:t>плетё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ая</a:t>
            </a:r>
            <a:r>
              <a:rPr lang="ru-RU" dirty="0" smtClean="0"/>
              <a:t> мастерицей к…</a:t>
            </a:r>
            <a:r>
              <a:rPr lang="ru-RU" dirty="0" err="1" smtClean="0"/>
              <a:t>рзина</a:t>
            </a:r>
            <a:r>
              <a:rPr lang="ru-RU" dirty="0" smtClean="0"/>
              <a:t>, мука (не)</a:t>
            </a:r>
            <a:r>
              <a:rPr lang="ru-RU" dirty="0" err="1" smtClean="0"/>
              <a:t>просея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)а, </a:t>
            </a:r>
            <a:r>
              <a:rPr lang="ru-RU" dirty="0" err="1" smtClean="0"/>
              <a:t>пр</a:t>
            </a:r>
            <a:r>
              <a:rPr lang="ru-RU" dirty="0" smtClean="0"/>
              <a:t>…бывал в </a:t>
            </a:r>
            <a:r>
              <a:rPr lang="ru-RU" dirty="0" err="1" smtClean="0"/>
              <a:t>неведени</a:t>
            </a:r>
            <a:r>
              <a:rPr lang="ru-RU" dirty="0" smtClean="0"/>
              <a:t>..., </a:t>
            </a:r>
            <a:r>
              <a:rPr lang="ru-RU" dirty="0" err="1" smtClean="0"/>
              <a:t>бе</a:t>
            </a:r>
            <a:r>
              <a:rPr lang="ru-RU" dirty="0" smtClean="0"/>
              <a:t>(</a:t>
            </a:r>
            <a:r>
              <a:rPr lang="ru-RU" dirty="0" err="1" smtClean="0"/>
              <a:t>с,з</a:t>
            </a:r>
            <a:r>
              <a:rPr lang="ru-RU" dirty="0" smtClean="0"/>
              <a:t>)цельный, не(у)кого </a:t>
            </a:r>
            <a:r>
              <a:rPr lang="ru-RU" dirty="0" err="1" smtClean="0"/>
              <a:t>ра</a:t>
            </a:r>
            <a:r>
              <a:rPr lang="ru-RU" dirty="0" smtClean="0"/>
              <a:t>(</a:t>
            </a:r>
            <a:r>
              <a:rPr lang="ru-RU" dirty="0" err="1" smtClean="0"/>
              <a:t>с,сс</a:t>
            </a:r>
            <a:r>
              <a:rPr lang="ru-RU" dirty="0" smtClean="0"/>
              <a:t>)просить, пред…</a:t>
            </a:r>
            <a:r>
              <a:rPr lang="ru-RU" dirty="0" err="1" smtClean="0"/>
              <a:t>нфарктное</a:t>
            </a:r>
            <a:r>
              <a:rPr lang="ru-RU" dirty="0" smtClean="0"/>
              <a:t> состояние, сверх…естественный, деревья в </a:t>
            </a:r>
            <a:r>
              <a:rPr lang="ru-RU" dirty="0" err="1" smtClean="0"/>
              <a:t>ине</a:t>
            </a:r>
            <a:r>
              <a:rPr lang="ru-RU" dirty="0" smtClean="0"/>
              <a:t>..., </a:t>
            </a:r>
            <a:r>
              <a:rPr lang="ru-RU" dirty="0" err="1" smtClean="0"/>
              <a:t>кле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 мечта…</a:t>
            </a:r>
            <a:r>
              <a:rPr lang="ru-RU" dirty="0" err="1" smtClean="0"/>
              <a:t>шь</a:t>
            </a:r>
            <a:r>
              <a:rPr lang="ru-RU" dirty="0" smtClean="0"/>
              <a:t>, (тяжело)дышащий больной, </a:t>
            </a:r>
            <a:r>
              <a:rPr lang="ru-RU" dirty="0" err="1" smtClean="0"/>
              <a:t>терп</a:t>
            </a:r>
            <a:r>
              <a:rPr lang="ru-RU" dirty="0" smtClean="0"/>
              <a:t>…</a:t>
            </a:r>
            <a:r>
              <a:rPr lang="ru-RU" dirty="0" err="1" smtClean="0"/>
              <a:t>щий</a:t>
            </a:r>
            <a:r>
              <a:rPr lang="ru-RU" dirty="0" smtClean="0"/>
              <a:t> бедствие, </a:t>
            </a:r>
            <a:r>
              <a:rPr lang="ru-RU" dirty="0" err="1" smtClean="0"/>
              <a:t>ненавид</a:t>
            </a:r>
            <a:r>
              <a:rPr lang="ru-RU" dirty="0" smtClean="0"/>
              <a:t>…</a:t>
            </a:r>
            <a:r>
              <a:rPr lang="ru-RU" dirty="0" err="1" smtClean="0"/>
              <a:t>вший</a:t>
            </a:r>
            <a:r>
              <a:rPr lang="ru-RU" dirty="0" smtClean="0"/>
              <a:t> ложь, а(</a:t>
            </a:r>
            <a:r>
              <a:rPr lang="ru-RU" dirty="0" err="1" smtClean="0"/>
              <a:t>л,лл</a:t>
            </a:r>
            <a:r>
              <a:rPr lang="ru-RU" dirty="0" smtClean="0"/>
              <a:t>)</a:t>
            </a:r>
            <a:r>
              <a:rPr lang="ru-RU" dirty="0" err="1" smtClean="0"/>
              <a:t>юминиевый</a:t>
            </a:r>
            <a:r>
              <a:rPr lang="ru-RU" dirty="0" smtClean="0"/>
              <a:t> кружка,(не)</a:t>
            </a:r>
            <a:r>
              <a:rPr lang="ru-RU" dirty="0" err="1" smtClean="0"/>
              <a:t>выполне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ое</a:t>
            </a:r>
            <a:r>
              <a:rPr lang="ru-RU" dirty="0" smtClean="0"/>
              <a:t> (во)время задание, далеко (не)лёгкое решение, гулять (по)весеннему лесу, одеться (по)зимнему, (пол)страницы, (пол)апельсина, (в)</a:t>
            </a:r>
            <a:r>
              <a:rPr lang="ru-RU" dirty="0" err="1" smtClean="0"/>
              <a:t>течени</a:t>
            </a:r>
            <a:r>
              <a:rPr lang="ru-RU" dirty="0" smtClean="0"/>
              <a:t>… часа.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8854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19256" cy="36004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Проверь себя!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548680"/>
            <a:ext cx="8784976" cy="604867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Насл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/>
              <a:t>ждаться музыкой, ум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лять заслуги, заг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рались на р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внине, уч</a:t>
            </a:r>
            <a:r>
              <a:rPr lang="ru-RU" dirty="0" smtClean="0">
                <a:solidFill>
                  <a:srgbClr val="FF0000"/>
                </a:solidFill>
              </a:rPr>
              <a:t>ас</a:t>
            </a:r>
            <a:r>
              <a:rPr lang="ru-RU" dirty="0" smtClean="0"/>
              <a:t>твовали в экспедиции, шес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надцатилетние сверс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ники, бле</a:t>
            </a:r>
            <a:r>
              <a:rPr lang="ru-RU" dirty="0" smtClean="0">
                <a:solidFill>
                  <a:srgbClr val="FF0000"/>
                </a:solidFill>
              </a:rPr>
              <a:t>сн</a:t>
            </a:r>
            <a:r>
              <a:rPr lang="ru-RU" dirty="0" smtClean="0"/>
              <a:t>ула молния, пр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вилегирова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группа, карти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га</a:t>
            </a:r>
            <a:r>
              <a:rPr lang="ru-RU" dirty="0" smtClean="0">
                <a:solidFill>
                  <a:srgbClr val="FF0000"/>
                </a:solidFill>
              </a:rPr>
              <a:t>л</a:t>
            </a:r>
            <a:r>
              <a:rPr lang="ru-RU" dirty="0" smtClean="0"/>
              <a:t>ерея, балова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 ребёнок, плетё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мастерицей к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рзина, мука </a:t>
            </a:r>
            <a:r>
              <a:rPr lang="ru-RU" dirty="0" err="1" smtClean="0"/>
              <a:t>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просея</a:t>
            </a:r>
            <a:r>
              <a:rPr lang="ru-RU" dirty="0" err="1" smtClean="0">
                <a:solidFill>
                  <a:srgbClr val="FF0000"/>
                </a:solidFill>
              </a:rPr>
              <a:t>н</a:t>
            </a:r>
            <a:r>
              <a:rPr lang="ru-RU" dirty="0" err="1" smtClean="0"/>
              <a:t>а</a:t>
            </a:r>
            <a:r>
              <a:rPr lang="ru-RU" dirty="0" smtClean="0"/>
              <a:t>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бывал в неведени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, бе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цельный, </a:t>
            </a:r>
            <a:r>
              <a:rPr lang="ru-RU" dirty="0" err="1" smtClean="0"/>
              <a:t>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у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кого</a:t>
            </a:r>
            <a:r>
              <a:rPr lang="ru-RU" dirty="0" smtClean="0"/>
              <a:t> ра</a:t>
            </a:r>
            <a:r>
              <a:rPr lang="ru-RU" dirty="0" smtClean="0">
                <a:solidFill>
                  <a:srgbClr val="FF0000"/>
                </a:solidFill>
              </a:rPr>
              <a:t>сс</a:t>
            </a:r>
            <a:r>
              <a:rPr lang="ru-RU" dirty="0" smtClean="0"/>
              <a:t>просить, пред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нфарктное состояние, сверх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естественный, деревья в ине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кле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шь, мечта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шь, </a:t>
            </a:r>
            <a:r>
              <a:rPr lang="ru-RU" dirty="0" err="1" smtClean="0"/>
              <a:t>тяжело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дышащий</a:t>
            </a:r>
            <a:r>
              <a:rPr lang="ru-RU" dirty="0" smtClean="0"/>
              <a:t> больной, терп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щий бедствие, ненавид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вший ложь, а</a:t>
            </a:r>
            <a:r>
              <a:rPr lang="ru-RU" dirty="0" smtClean="0">
                <a:solidFill>
                  <a:srgbClr val="FF0000"/>
                </a:solidFill>
              </a:rPr>
              <a:t>л</a:t>
            </a:r>
            <a:r>
              <a:rPr lang="ru-RU" dirty="0" smtClean="0"/>
              <a:t>юминиевый </a:t>
            </a:r>
            <a:r>
              <a:rPr lang="ru-RU" dirty="0" err="1" smtClean="0"/>
              <a:t>кружка,не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выполне</a:t>
            </a:r>
            <a:r>
              <a:rPr lang="ru-RU" dirty="0" err="1" smtClean="0">
                <a:solidFill>
                  <a:srgbClr val="FF0000"/>
                </a:solidFill>
              </a:rPr>
              <a:t>нн</a:t>
            </a:r>
            <a:r>
              <a:rPr lang="ru-RU" dirty="0" err="1" smtClean="0"/>
              <a:t>ое</a:t>
            </a:r>
            <a:r>
              <a:rPr lang="ru-RU" dirty="0" smtClean="0"/>
              <a:t> в</a:t>
            </a:r>
            <a:r>
              <a:rPr lang="ru-RU" dirty="0" smtClean="0">
                <a:solidFill>
                  <a:srgbClr val="FF0000"/>
                </a:solidFill>
              </a:rPr>
              <a:t>ов</a:t>
            </a:r>
            <a:r>
              <a:rPr lang="ru-RU" dirty="0" smtClean="0"/>
              <a:t>ремя задание, далеко </a:t>
            </a:r>
            <a:r>
              <a:rPr lang="ru-RU" dirty="0" err="1" smtClean="0"/>
              <a:t>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лёгкое</a:t>
            </a:r>
            <a:r>
              <a:rPr lang="ru-RU" dirty="0" smtClean="0"/>
              <a:t> решение, гулять </a:t>
            </a:r>
            <a:r>
              <a:rPr lang="ru-RU" dirty="0" err="1" smtClean="0"/>
              <a:t>по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весеннему</a:t>
            </a:r>
            <a:r>
              <a:rPr lang="ru-RU" dirty="0" smtClean="0"/>
              <a:t> лесу, одеться по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зимнему, по</a:t>
            </a:r>
            <a:r>
              <a:rPr lang="ru-RU" dirty="0" smtClean="0">
                <a:solidFill>
                  <a:srgbClr val="FF0000"/>
                </a:solidFill>
              </a:rPr>
              <a:t>лс</a:t>
            </a:r>
            <a:r>
              <a:rPr lang="ru-RU" dirty="0" smtClean="0"/>
              <a:t>траницы,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апельсина</a:t>
            </a:r>
            <a:r>
              <a:rPr lang="ru-RU" smtClean="0"/>
              <a:t>, в</a:t>
            </a:r>
            <a:r>
              <a:rPr lang="ru-RU" smtClean="0">
                <a:solidFill>
                  <a:srgbClr val="FF0000"/>
                </a:solidFill>
              </a:rPr>
              <a:t>_</a:t>
            </a:r>
            <a:r>
              <a:rPr lang="ru-RU" smtClean="0"/>
              <a:t>течени</a:t>
            </a:r>
            <a:r>
              <a:rPr lang="ru-RU" smtClean="0">
                <a:solidFill>
                  <a:srgbClr val="FF0000"/>
                </a:solidFill>
              </a:rPr>
              <a:t>е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часа.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46312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222</Words>
  <Application>Microsoft Office PowerPoint</Application>
  <PresentationFormat>Экран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Орфография -4</vt:lpstr>
      <vt:lpstr>Решите орфографические задачи</vt:lpstr>
      <vt:lpstr>Проверь себя!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Орфография -4</dc:title>
  <dc:creator>Гость</dc:creator>
  <cp:lastModifiedBy>Гость</cp:lastModifiedBy>
  <cp:revision>4</cp:revision>
  <dcterms:created xsi:type="dcterms:W3CDTF">2015-09-18T10:51:01Z</dcterms:created>
  <dcterms:modified xsi:type="dcterms:W3CDTF">2015-09-18T11:24:53Z</dcterms:modified>
</cp:coreProperties>
</file>